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8"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9E82E2-50C7-4EAC-BF0E-5DE14DBB8264}" type="datetimeFigureOut">
              <a:rPr lang="en-IE" smtClean="0"/>
              <a:t>13/05/2020</a:t>
            </a:fld>
            <a:endParaRPr lang="en-IE"/>
          </a:p>
        </p:txBody>
      </p:sp>
      <p:sp>
        <p:nvSpPr>
          <p:cNvPr id="5" name="Footer Placeholder 4"/>
          <p:cNvSpPr>
            <a:spLocks noGrp="1"/>
          </p:cNvSpPr>
          <p:nvPr>
            <p:ph type="ftr" sz="quarter" idx="11"/>
          </p:nvPr>
        </p:nvSpPr>
        <p:spPr/>
        <p:txBody>
          <a:bodyPr/>
          <a:lstStyle/>
          <a:p>
            <a:endParaRPr lang="en-I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2193912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9E82E2-50C7-4EAC-BF0E-5DE14DBB8264}" type="datetimeFigureOut">
              <a:rPr lang="en-IE" smtClean="0"/>
              <a:t>13/05/2020</a:t>
            </a:fld>
            <a:endParaRPr lang="en-IE"/>
          </a:p>
        </p:txBody>
      </p:sp>
      <p:sp>
        <p:nvSpPr>
          <p:cNvPr id="5" name="Footer Placeholder 4"/>
          <p:cNvSpPr>
            <a:spLocks noGrp="1"/>
          </p:cNvSpPr>
          <p:nvPr>
            <p:ph type="ftr" sz="quarter" idx="11"/>
          </p:nvPr>
        </p:nvSpPr>
        <p:spPr/>
        <p:txBody>
          <a:bodyPr/>
          <a:lstStyle/>
          <a:p>
            <a:endParaRPr lang="en-I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2567344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9E82E2-50C7-4EAC-BF0E-5DE14DBB8264}" type="datetimeFigureOut">
              <a:rPr lang="en-IE" smtClean="0"/>
              <a:t>13/05/2020</a:t>
            </a:fld>
            <a:endParaRPr lang="en-IE"/>
          </a:p>
        </p:txBody>
      </p:sp>
      <p:sp>
        <p:nvSpPr>
          <p:cNvPr id="5" name="Footer Placeholder 4"/>
          <p:cNvSpPr>
            <a:spLocks noGrp="1"/>
          </p:cNvSpPr>
          <p:nvPr>
            <p:ph type="ftr" sz="quarter" idx="11"/>
          </p:nvPr>
        </p:nvSpPr>
        <p:spPr/>
        <p:txBody>
          <a:bodyPr/>
          <a:lstStyle/>
          <a:p>
            <a:endParaRPr lang="en-I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A64250-5357-45E9-AC47-9CFB2FF8CE1F}" type="slidenum">
              <a:rPr lang="en-IE" smtClean="0"/>
              <a:t>‹#›</a:t>
            </a:fld>
            <a:endParaRPr lang="en-I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9322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B9E82E2-50C7-4EAC-BF0E-5DE14DBB8264}" type="datetimeFigureOut">
              <a:rPr lang="en-IE" smtClean="0"/>
              <a:t>13/05/2020</a:t>
            </a:fld>
            <a:endParaRPr lang="en-IE"/>
          </a:p>
        </p:txBody>
      </p:sp>
      <p:sp>
        <p:nvSpPr>
          <p:cNvPr id="6" name="Footer Placeholder 5"/>
          <p:cNvSpPr>
            <a:spLocks noGrp="1"/>
          </p:cNvSpPr>
          <p:nvPr>
            <p:ph type="ftr" sz="quarter" idx="11"/>
          </p:nvPr>
        </p:nvSpPr>
        <p:spPr/>
        <p:txBody>
          <a:bodyPr/>
          <a:lstStyle/>
          <a:p>
            <a:endParaRPr lang="en-I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32821935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B9E82E2-50C7-4EAC-BF0E-5DE14DBB8264}" type="datetimeFigureOut">
              <a:rPr lang="en-IE" smtClean="0"/>
              <a:t>13/05/2020</a:t>
            </a:fld>
            <a:endParaRPr lang="en-IE"/>
          </a:p>
        </p:txBody>
      </p:sp>
      <p:sp>
        <p:nvSpPr>
          <p:cNvPr id="6" name="Footer Placeholder 5"/>
          <p:cNvSpPr>
            <a:spLocks noGrp="1"/>
          </p:cNvSpPr>
          <p:nvPr>
            <p:ph type="ftr" sz="quarter" idx="11"/>
          </p:nvPr>
        </p:nvSpPr>
        <p:spPr/>
        <p:txBody>
          <a:bodyPr/>
          <a:lstStyle/>
          <a:p>
            <a:endParaRPr lang="en-I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A64250-5357-45E9-AC47-9CFB2FF8CE1F}" type="slidenum">
              <a:rPr lang="en-IE" smtClean="0"/>
              <a:t>‹#›</a:t>
            </a:fld>
            <a:endParaRPr lang="en-I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7052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B9E82E2-50C7-4EAC-BF0E-5DE14DBB8264}" type="datetimeFigureOut">
              <a:rPr lang="en-IE" smtClean="0"/>
              <a:t>13/05/2020</a:t>
            </a:fld>
            <a:endParaRPr lang="en-IE"/>
          </a:p>
        </p:txBody>
      </p:sp>
      <p:sp>
        <p:nvSpPr>
          <p:cNvPr id="6" name="Footer Placeholder 5"/>
          <p:cNvSpPr>
            <a:spLocks noGrp="1"/>
          </p:cNvSpPr>
          <p:nvPr>
            <p:ph type="ftr" sz="quarter" idx="11"/>
          </p:nvPr>
        </p:nvSpPr>
        <p:spPr/>
        <p:txBody>
          <a:bodyPr/>
          <a:lstStyle/>
          <a:p>
            <a:endParaRPr lang="en-I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493283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9E82E2-50C7-4EAC-BF0E-5DE14DBB8264}" type="datetimeFigureOut">
              <a:rPr lang="en-IE" smtClean="0"/>
              <a:t>13/05/2020</a:t>
            </a:fld>
            <a:endParaRPr lang="en-IE"/>
          </a:p>
        </p:txBody>
      </p:sp>
      <p:sp>
        <p:nvSpPr>
          <p:cNvPr id="5" name="Footer Placeholder 4"/>
          <p:cNvSpPr>
            <a:spLocks noGrp="1"/>
          </p:cNvSpPr>
          <p:nvPr>
            <p:ph type="ftr" sz="quarter" idx="11"/>
          </p:nvPr>
        </p:nvSpPr>
        <p:spPr/>
        <p:txBody>
          <a:bodyPr/>
          <a:lstStyle/>
          <a:p>
            <a:endParaRPr lang="en-I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2654835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9E82E2-50C7-4EAC-BF0E-5DE14DBB8264}" type="datetimeFigureOut">
              <a:rPr lang="en-IE" smtClean="0"/>
              <a:t>13/05/2020</a:t>
            </a:fld>
            <a:endParaRPr lang="en-IE"/>
          </a:p>
        </p:txBody>
      </p:sp>
      <p:sp>
        <p:nvSpPr>
          <p:cNvPr id="5" name="Footer Placeholder 4"/>
          <p:cNvSpPr>
            <a:spLocks noGrp="1"/>
          </p:cNvSpPr>
          <p:nvPr>
            <p:ph type="ftr" sz="quarter" idx="11"/>
          </p:nvPr>
        </p:nvSpPr>
        <p:spPr/>
        <p:txBody>
          <a:bodyPr/>
          <a:lstStyle/>
          <a:p>
            <a:endParaRPr lang="en-I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1051708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9E82E2-50C7-4EAC-BF0E-5DE14DBB8264}" type="datetimeFigureOut">
              <a:rPr lang="en-IE" smtClean="0"/>
              <a:t>13/05/2020</a:t>
            </a:fld>
            <a:endParaRPr lang="en-IE"/>
          </a:p>
        </p:txBody>
      </p:sp>
      <p:sp>
        <p:nvSpPr>
          <p:cNvPr id="5" name="Footer Placeholder 4"/>
          <p:cNvSpPr>
            <a:spLocks noGrp="1"/>
          </p:cNvSpPr>
          <p:nvPr>
            <p:ph type="ftr" sz="quarter" idx="11"/>
          </p:nvPr>
        </p:nvSpPr>
        <p:spPr/>
        <p:txBody>
          <a:bodyPr/>
          <a:lstStyle/>
          <a:p>
            <a:endParaRPr lang="en-I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2146379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9E82E2-50C7-4EAC-BF0E-5DE14DBB8264}" type="datetimeFigureOut">
              <a:rPr lang="en-IE" smtClean="0"/>
              <a:t>13/05/2020</a:t>
            </a:fld>
            <a:endParaRPr lang="en-IE"/>
          </a:p>
        </p:txBody>
      </p:sp>
      <p:sp>
        <p:nvSpPr>
          <p:cNvPr id="5" name="Footer Placeholder 4"/>
          <p:cNvSpPr>
            <a:spLocks noGrp="1"/>
          </p:cNvSpPr>
          <p:nvPr>
            <p:ph type="ftr" sz="quarter" idx="11"/>
          </p:nvPr>
        </p:nvSpPr>
        <p:spPr/>
        <p:txBody>
          <a:bodyPr/>
          <a:lstStyle/>
          <a:p>
            <a:endParaRPr lang="en-I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34817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9E82E2-50C7-4EAC-BF0E-5DE14DBB8264}" type="datetimeFigureOut">
              <a:rPr lang="en-IE" smtClean="0"/>
              <a:t>13/05/2020</a:t>
            </a:fld>
            <a:endParaRPr lang="en-IE"/>
          </a:p>
        </p:txBody>
      </p:sp>
      <p:sp>
        <p:nvSpPr>
          <p:cNvPr id="6" name="Footer Placeholder 5"/>
          <p:cNvSpPr>
            <a:spLocks noGrp="1"/>
          </p:cNvSpPr>
          <p:nvPr>
            <p:ph type="ftr" sz="quarter" idx="11"/>
          </p:nvPr>
        </p:nvSpPr>
        <p:spPr/>
        <p:txBody>
          <a:bodyPr/>
          <a:lstStyle/>
          <a:p>
            <a:endParaRPr lang="en-I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260892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9E82E2-50C7-4EAC-BF0E-5DE14DBB8264}" type="datetimeFigureOut">
              <a:rPr lang="en-IE" smtClean="0"/>
              <a:t>13/05/2020</a:t>
            </a:fld>
            <a:endParaRPr lang="en-IE"/>
          </a:p>
        </p:txBody>
      </p:sp>
      <p:sp>
        <p:nvSpPr>
          <p:cNvPr id="8" name="Footer Placeholder 7"/>
          <p:cNvSpPr>
            <a:spLocks noGrp="1"/>
          </p:cNvSpPr>
          <p:nvPr>
            <p:ph type="ftr" sz="quarter" idx="11"/>
          </p:nvPr>
        </p:nvSpPr>
        <p:spPr/>
        <p:txBody>
          <a:bodyPr/>
          <a:lstStyle/>
          <a:p>
            <a:endParaRPr lang="en-I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3940285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9E82E2-50C7-4EAC-BF0E-5DE14DBB8264}" type="datetimeFigureOut">
              <a:rPr lang="en-IE" smtClean="0"/>
              <a:t>13/05/2020</a:t>
            </a:fld>
            <a:endParaRPr lang="en-IE"/>
          </a:p>
        </p:txBody>
      </p:sp>
      <p:sp>
        <p:nvSpPr>
          <p:cNvPr id="4" name="Footer Placeholder 3"/>
          <p:cNvSpPr>
            <a:spLocks noGrp="1"/>
          </p:cNvSpPr>
          <p:nvPr>
            <p:ph type="ftr" sz="quarter" idx="11"/>
          </p:nvPr>
        </p:nvSpPr>
        <p:spPr/>
        <p:txBody>
          <a:bodyPr/>
          <a:lstStyle/>
          <a:p>
            <a:endParaRPr lang="en-I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1844429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E82E2-50C7-4EAC-BF0E-5DE14DBB8264}" type="datetimeFigureOut">
              <a:rPr lang="en-IE" smtClean="0"/>
              <a:t>13/05/2020</a:t>
            </a:fld>
            <a:endParaRPr lang="en-IE"/>
          </a:p>
        </p:txBody>
      </p:sp>
      <p:sp>
        <p:nvSpPr>
          <p:cNvPr id="3" name="Footer Placeholder 2"/>
          <p:cNvSpPr>
            <a:spLocks noGrp="1"/>
          </p:cNvSpPr>
          <p:nvPr>
            <p:ph type="ftr" sz="quarter" idx="11"/>
          </p:nvPr>
        </p:nvSpPr>
        <p:spPr/>
        <p:txBody>
          <a:bodyPr/>
          <a:lstStyle/>
          <a:p>
            <a:endParaRPr lang="en-I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3355793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B9E82E2-50C7-4EAC-BF0E-5DE14DBB8264}" type="datetimeFigureOut">
              <a:rPr lang="en-IE" smtClean="0"/>
              <a:t>13/05/2020</a:t>
            </a:fld>
            <a:endParaRPr lang="en-IE"/>
          </a:p>
        </p:txBody>
      </p:sp>
      <p:sp>
        <p:nvSpPr>
          <p:cNvPr id="6" name="Footer Placeholder 5"/>
          <p:cNvSpPr>
            <a:spLocks noGrp="1"/>
          </p:cNvSpPr>
          <p:nvPr>
            <p:ph type="ftr" sz="quarter" idx="11"/>
          </p:nvPr>
        </p:nvSpPr>
        <p:spPr/>
        <p:txBody>
          <a:bodyPr/>
          <a:lstStyle/>
          <a:p>
            <a:endParaRPr lang="en-I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3137751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B9E82E2-50C7-4EAC-BF0E-5DE14DBB8264}" type="datetimeFigureOut">
              <a:rPr lang="en-IE" smtClean="0"/>
              <a:t>13/05/2020</a:t>
            </a:fld>
            <a:endParaRPr lang="en-IE"/>
          </a:p>
        </p:txBody>
      </p:sp>
      <p:sp>
        <p:nvSpPr>
          <p:cNvPr id="6" name="Footer Placeholder 5"/>
          <p:cNvSpPr>
            <a:spLocks noGrp="1"/>
          </p:cNvSpPr>
          <p:nvPr>
            <p:ph type="ftr" sz="quarter" idx="11"/>
          </p:nvPr>
        </p:nvSpPr>
        <p:spPr/>
        <p:txBody>
          <a:bodyPr/>
          <a:lstStyle/>
          <a:p>
            <a:endParaRPr lang="en-I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A64250-5357-45E9-AC47-9CFB2FF8CE1F}" type="slidenum">
              <a:rPr lang="en-IE" smtClean="0"/>
              <a:t>‹#›</a:t>
            </a:fld>
            <a:endParaRPr lang="en-IE"/>
          </a:p>
        </p:txBody>
      </p:sp>
    </p:spTree>
    <p:extLst>
      <p:ext uri="{BB962C8B-B14F-4D97-AF65-F5344CB8AC3E}">
        <p14:creationId xmlns:p14="http://schemas.microsoft.com/office/powerpoint/2010/main" val="29513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 name="type.wav"/>
          </p:stSnd>
        </p:sndAc>
      </p:transition>
    </mc:Choice>
    <mc:Fallback xmlns="">
      <p:transition spd="slow">
        <p:fade/>
        <p:sndAc>
          <p:stSnd>
            <p:snd r:embed="rId3" name="typ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B9E82E2-50C7-4EAC-BF0E-5DE14DBB8264}" type="datetimeFigureOut">
              <a:rPr lang="en-IE" smtClean="0"/>
              <a:t>13/05/2020</a:t>
            </a:fld>
            <a:endParaRPr lang="en-I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EA64250-5357-45E9-AC47-9CFB2FF8CE1F}" type="slidenum">
              <a:rPr lang="en-IE" smtClean="0"/>
              <a:t>‹#›</a:t>
            </a:fld>
            <a:endParaRPr lang="en-IE"/>
          </a:p>
        </p:txBody>
      </p:sp>
    </p:spTree>
    <p:extLst>
      <p:ext uri="{BB962C8B-B14F-4D97-AF65-F5344CB8AC3E}">
        <p14:creationId xmlns:p14="http://schemas.microsoft.com/office/powerpoint/2010/main" val="2486805869"/>
      </p:ext>
    </p:extLst>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 id="2147484010" r:id="rId12"/>
    <p:sldLayoutId id="2147484011" r:id="rId13"/>
    <p:sldLayoutId id="2147484012" r:id="rId14"/>
    <p:sldLayoutId id="2147484013" r:id="rId15"/>
    <p:sldLayoutId id="2147484014" r:id="rId16"/>
  </p:sldLayoutIdLst>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18" name="type.wav"/>
          </p:stSnd>
        </p:sndAc>
      </p:transition>
    </mc:Choice>
    <mc:Fallback xmlns="">
      <p:transition spd="slow">
        <p:fade/>
        <p:sndAc>
          <p:stSnd>
            <p:snd r:embed="rId19" name="type.wav"/>
          </p:stSnd>
        </p:sndAc>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sz="6000" dirty="0" smtClean="0"/>
              <a:t>THE MAORI PEOPLE</a:t>
            </a:r>
            <a:br>
              <a:rPr lang="en-IE" sz="6000" dirty="0" smtClean="0"/>
            </a:br>
            <a:endParaRPr lang="en-IE" sz="6000" dirty="0"/>
          </a:p>
        </p:txBody>
      </p:sp>
      <p:sp>
        <p:nvSpPr>
          <p:cNvPr id="3" name="Subtitle 2"/>
          <p:cNvSpPr>
            <a:spLocks noGrp="1"/>
          </p:cNvSpPr>
          <p:nvPr>
            <p:ph type="subTitle" idx="1"/>
          </p:nvPr>
        </p:nvSpPr>
        <p:spPr/>
        <p:txBody>
          <a:bodyPr/>
          <a:lstStyle/>
          <a:p>
            <a:r>
              <a:rPr lang="en-IE" sz="3600" dirty="0" smtClean="0"/>
              <a:t>Five Traditions              </a:t>
            </a:r>
          </a:p>
          <a:p>
            <a:endParaRPr lang="en-IE" dirty="0"/>
          </a:p>
          <a:p>
            <a:endParaRPr lang="en-IE" dirty="0" smtClean="0"/>
          </a:p>
          <a:p>
            <a:endParaRPr lang="en-IE" dirty="0" smtClean="0"/>
          </a:p>
          <a:p>
            <a:endParaRPr lang="en-IE" dirty="0"/>
          </a:p>
        </p:txBody>
      </p:sp>
    </p:spTree>
    <p:extLst>
      <p:ext uri="{BB962C8B-B14F-4D97-AF65-F5344CB8AC3E}">
        <p14:creationId xmlns:p14="http://schemas.microsoft.com/office/powerpoint/2010/main" val="3866616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2"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4000" dirty="0" smtClean="0"/>
              <a:t>HONGI</a:t>
            </a:r>
            <a:endParaRPr lang="en-IE" sz="4000" dirty="0"/>
          </a:p>
        </p:txBody>
      </p:sp>
      <p:sp>
        <p:nvSpPr>
          <p:cNvPr id="3" name="Content Placeholder 2"/>
          <p:cNvSpPr>
            <a:spLocks noGrp="1"/>
          </p:cNvSpPr>
          <p:nvPr>
            <p:ph idx="1"/>
          </p:nvPr>
        </p:nvSpPr>
        <p:spPr/>
        <p:txBody>
          <a:bodyPr/>
          <a:lstStyle/>
          <a:p>
            <a:r>
              <a:rPr lang="en-IE" dirty="0" smtClean="0"/>
              <a:t>A gesture of respect, the </a:t>
            </a:r>
            <a:r>
              <a:rPr lang="en-IE" dirty="0" err="1" smtClean="0"/>
              <a:t>Hongi</a:t>
            </a:r>
            <a:r>
              <a:rPr lang="en-IE" dirty="0" smtClean="0"/>
              <a:t> is a traditional greeting done by pressing the nose and forehead against someone else's. It’s like us doing a handshake.</a:t>
            </a:r>
            <a:endParaRPr lang="en-IE"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0560" y="2977515"/>
            <a:ext cx="4678680" cy="3509010"/>
          </a:xfrm>
          <a:prstGeom prst="rect">
            <a:avLst/>
          </a:prstGeom>
        </p:spPr>
      </p:pic>
    </p:spTree>
    <p:extLst>
      <p:ext uri="{BB962C8B-B14F-4D97-AF65-F5344CB8AC3E}">
        <p14:creationId xmlns:p14="http://schemas.microsoft.com/office/powerpoint/2010/main" val="1516310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sz="4000" dirty="0" smtClean="0"/>
              <a:t>HAKA</a:t>
            </a:r>
            <a:endParaRPr lang="en-IE" sz="4000" dirty="0"/>
          </a:p>
        </p:txBody>
      </p:sp>
      <p:sp>
        <p:nvSpPr>
          <p:cNvPr id="3" name="Content Placeholder 2"/>
          <p:cNvSpPr>
            <a:spLocks noGrp="1"/>
          </p:cNvSpPr>
          <p:nvPr>
            <p:ph idx="1"/>
          </p:nvPr>
        </p:nvSpPr>
        <p:spPr/>
        <p:txBody>
          <a:bodyPr/>
          <a:lstStyle/>
          <a:p>
            <a:r>
              <a:rPr lang="en-IE" dirty="0" smtClean="0"/>
              <a:t>The Haka is a Maori war dance that was traditionally saved for the battlefield. It has been made popular by the New Zealand All Blacks who have turned it into an important cultural event on the world stage. The action packed dance is a display of strength and pride which includes powerful stomps of the feet, wide eyes and tongue poking.</a:t>
            </a:r>
            <a:endParaRPr lang="en-IE"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4357" y="3621405"/>
            <a:ext cx="4393883" cy="2929255"/>
          </a:xfrm>
          <a:prstGeom prst="rect">
            <a:avLst/>
          </a:prstGeom>
        </p:spPr>
      </p:pic>
    </p:spTree>
    <p:extLst>
      <p:ext uri="{BB962C8B-B14F-4D97-AF65-F5344CB8AC3E}">
        <p14:creationId xmlns:p14="http://schemas.microsoft.com/office/powerpoint/2010/main" val="1465304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TAMOKO </a:t>
            </a:r>
            <a:endParaRPr lang="en-IE" dirty="0"/>
          </a:p>
        </p:txBody>
      </p:sp>
      <p:sp>
        <p:nvSpPr>
          <p:cNvPr id="3" name="Content Placeholder 2"/>
          <p:cNvSpPr>
            <a:spLocks noGrp="1"/>
          </p:cNvSpPr>
          <p:nvPr>
            <p:ph idx="1"/>
          </p:nvPr>
        </p:nvSpPr>
        <p:spPr/>
        <p:txBody>
          <a:bodyPr/>
          <a:lstStyle/>
          <a:p>
            <a:r>
              <a:rPr lang="en-IE" dirty="0" smtClean="0"/>
              <a:t>Theses tattoos are most commonly worn on faces, bottoms and thighs for men and on the lips and chins for women. In the early days the tattoos were carved into the skin using a sharp implement usually made from bone or sharks teeth which was coated in ink. The Maori people considered to be the most sacred part of the body and this is why the face and head is a popular place for tattoos. </a:t>
            </a:r>
            <a:endParaRPr lang="en-IE"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0415" y="3928233"/>
            <a:ext cx="2347689" cy="279779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1667" y="4153633"/>
            <a:ext cx="3694541" cy="2449641"/>
          </a:xfrm>
          <a:prstGeom prst="rect">
            <a:avLst/>
          </a:prstGeom>
        </p:spPr>
      </p:pic>
    </p:spTree>
    <p:extLst>
      <p:ext uri="{BB962C8B-B14F-4D97-AF65-F5344CB8AC3E}">
        <p14:creationId xmlns:p14="http://schemas.microsoft.com/office/powerpoint/2010/main" val="3474663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WHAKAIRO</a:t>
            </a:r>
            <a:endParaRPr lang="en-IE" dirty="0"/>
          </a:p>
        </p:txBody>
      </p:sp>
      <p:sp>
        <p:nvSpPr>
          <p:cNvPr id="3" name="Content Placeholder 2"/>
          <p:cNvSpPr>
            <a:spLocks noGrp="1"/>
          </p:cNvSpPr>
          <p:nvPr>
            <p:ph idx="1"/>
          </p:nvPr>
        </p:nvSpPr>
        <p:spPr>
          <a:xfrm>
            <a:off x="2414283" y="2085893"/>
            <a:ext cx="8915400" cy="3777622"/>
          </a:xfrm>
        </p:spPr>
        <p:txBody>
          <a:bodyPr/>
          <a:lstStyle/>
          <a:p>
            <a:r>
              <a:rPr lang="en-IE" dirty="0" smtClean="0"/>
              <a:t>The </a:t>
            </a:r>
            <a:r>
              <a:rPr lang="en-IE" dirty="0" err="1" smtClean="0"/>
              <a:t>Whakairo</a:t>
            </a:r>
            <a:r>
              <a:rPr lang="en-IE" dirty="0" smtClean="0"/>
              <a:t> is the Maori art of carving which tells an important story. These stories are passed down from the generations and are generally carved by men on a series of objects like weapons, tools ,buildings and canoes.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8338" y="3368040"/>
            <a:ext cx="2524696" cy="320151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83730" y="3245332"/>
            <a:ext cx="2247900" cy="3324225"/>
          </a:xfrm>
          <a:prstGeom prst="rect">
            <a:avLst/>
          </a:prstGeom>
        </p:spPr>
      </p:pic>
    </p:spTree>
    <p:extLst>
      <p:ext uri="{BB962C8B-B14F-4D97-AF65-F5344CB8AC3E}">
        <p14:creationId xmlns:p14="http://schemas.microsoft.com/office/powerpoint/2010/main" val="2131092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HANGI</a:t>
            </a:r>
            <a:endParaRPr lang="en-IE" dirty="0"/>
          </a:p>
        </p:txBody>
      </p:sp>
      <p:sp>
        <p:nvSpPr>
          <p:cNvPr id="3" name="Content Placeholder 2"/>
          <p:cNvSpPr>
            <a:spLocks noGrp="1"/>
          </p:cNvSpPr>
          <p:nvPr>
            <p:ph idx="1"/>
          </p:nvPr>
        </p:nvSpPr>
        <p:spPr/>
        <p:txBody>
          <a:bodyPr/>
          <a:lstStyle/>
          <a:p>
            <a:r>
              <a:rPr lang="en-IE" dirty="0" smtClean="0"/>
              <a:t>This is a method of cooking used by the Maori culture. It includes preparing meats, potatoes and vegetables and placing them into a pit dug into the ground on top of hot stones. This method is generally reserved for special occasions.</a:t>
            </a:r>
            <a:endParaRPr lang="en-IE"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5024" y="3260035"/>
            <a:ext cx="4921856" cy="3029447"/>
          </a:xfrm>
          <a:prstGeom prst="rect">
            <a:avLst/>
          </a:prstGeom>
        </p:spPr>
      </p:pic>
    </p:spTree>
    <p:extLst>
      <p:ext uri="{BB962C8B-B14F-4D97-AF65-F5344CB8AC3E}">
        <p14:creationId xmlns:p14="http://schemas.microsoft.com/office/powerpoint/2010/main" val="3860258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ageCurlDouble"/>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107</TotalTime>
  <Words>270</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THE MAORI PEOPLE </vt:lpstr>
      <vt:lpstr>HONGI</vt:lpstr>
      <vt:lpstr>HAKA</vt:lpstr>
      <vt:lpstr>TAMOKO </vt:lpstr>
      <vt:lpstr>WHAKAIRO</vt:lpstr>
      <vt:lpstr>HANGI</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MAORI PEOPLE</dc:title>
  <dc:creator>2020-08</dc:creator>
  <cp:lastModifiedBy>2020-08</cp:lastModifiedBy>
  <cp:revision>9</cp:revision>
  <dcterms:created xsi:type="dcterms:W3CDTF">2020-05-13T14:22:33Z</dcterms:created>
  <dcterms:modified xsi:type="dcterms:W3CDTF">2020-05-13T16:12:16Z</dcterms:modified>
</cp:coreProperties>
</file>