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Caveat"/>
      <p:regular r:id="rId19"/>
      <p:bold r:id="rId20"/>
    </p:embeddedFont>
    <p:embeddedFont>
      <p:font typeface="Amatic SC"/>
      <p:regular r:id="rId21"/>
      <p:bold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Pacifico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bold.fntdata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7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Caveat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5f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5f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75fceb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75fc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75fceb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75fc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75fce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75fce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6f75fce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6f75fce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Maori People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Corey McGarrigle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solidFill>
            <a:srgbClr val="A4C2F4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05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Māori are the tangata whenua, the indigenous people, of New Zealand. They came here more than 1000 years ago from their mythical Polynesian homeland of Hawaiki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265500" y="571500"/>
            <a:ext cx="4045200" cy="34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</a:t>
            </a:r>
            <a:endParaRPr/>
          </a:p>
        </p:txBody>
      </p:sp>
      <p:pic>
        <p:nvPicPr>
          <p:cNvPr descr="16 Interesting Facts About Maori Warriors"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6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greet each other by pressing our noses and foreheads together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5" cy="1609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ngi is a traditional Maori greeting, which literally means “to ..."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650" y="1489825"/>
            <a:ext cx="5090750" cy="34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cook our food under the ground!!</a:t>
            </a:r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6"/>
          <p:cNvSpPr txBox="1"/>
          <p:nvPr>
            <p:ph idx="4294967295" type="body"/>
          </p:nvPr>
        </p:nvSpPr>
        <p:spPr>
          <a:xfrm>
            <a:off x="311700" y="1106000"/>
            <a:ext cx="4069800" cy="3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.</a:t>
            </a:r>
            <a:r>
              <a:rPr lang="en" sz="1450">
                <a:solidFill>
                  <a:srgbClr val="1B1B1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Hangi (not to be confused with the Hongi!) is a feast cooked within an earth oven for several hours. We heat stones in the embers of a fire, and dig a pit where the hot stones are placed along with wet sacking. Then, we place our food on top – think chicken, lamb, pork and vegetables – before covering it with earth to trap the heat. The Hangi is an awesome way to feed a large group of people, and the smoky, earthy fragrance of the food is delicious. </a:t>
            </a:r>
            <a:endParaRPr sz="1400"/>
          </a:p>
        </p:txBody>
      </p:sp>
      <p:cxnSp>
        <p:nvCxnSpPr>
          <p:cNvPr id="86" name="Google Shape;86;p16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6"/>
          <p:cNvSpPr txBox="1"/>
          <p:nvPr>
            <p:ph idx="4294967295" type="body"/>
          </p:nvPr>
        </p:nvSpPr>
        <p:spPr>
          <a:xfrm>
            <a:off x="4905750" y="1916330"/>
            <a:ext cx="3853200" cy="27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descr="Let's Cook Some Maori “Kai“ - New Zealand thoughts - Medium"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250" y="1392125"/>
            <a:ext cx="4254050" cy="351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4294967295" type="title"/>
          </p:nvPr>
        </p:nvSpPr>
        <p:spPr>
          <a:xfrm>
            <a:off x="3722075" y="372500"/>
            <a:ext cx="51102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Maori Language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5" name="Google Shape;95;p17"/>
          <p:cNvSpPr txBox="1"/>
          <p:nvPr>
            <p:ph idx="4294967295" type="body"/>
          </p:nvPr>
        </p:nvSpPr>
        <p:spPr>
          <a:xfrm>
            <a:off x="164950" y="3108900"/>
            <a:ext cx="84516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50">
                <a:solidFill>
                  <a:srgbClr val="1B1B1B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Instead of books and literature, we passed our stories down through the generations by song (Waiata) and used a lot of symbolism in carving, knots and weaving.</a:t>
            </a:r>
            <a:endParaRPr sz="3500">
              <a:solidFill>
                <a:schemeClr val="accent5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>
            <a:off x="1118175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17"/>
          <p:cNvCxnSpPr/>
          <p:nvPr/>
        </p:nvCxnSpPr>
        <p:spPr>
          <a:xfrm>
            <a:off x="3327800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17"/>
          <p:cNvCxnSpPr/>
          <p:nvPr/>
        </p:nvCxnSpPr>
        <p:spPr>
          <a:xfrm>
            <a:off x="5554075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7"/>
          <p:cNvCxnSpPr/>
          <p:nvPr/>
        </p:nvCxnSpPr>
        <p:spPr>
          <a:xfrm>
            <a:off x="7747050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Traditional Maori Wall Carvings In New Zealand. Photo By Stock ..."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825" y="123100"/>
            <a:ext cx="2983525" cy="28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265500" y="1818600"/>
            <a:ext cx="4045200" cy="15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4310700" y="373800"/>
            <a:ext cx="4774800" cy="43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50">
                <a:solidFill>
                  <a:srgbClr val="1B1B1B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Each Ta Moko (Māori Tattoo) is incredibly unique, communicating tribal messages from ancestors around things like family, tribal affiliations and the wearer’s social standing.</a:t>
            </a:r>
            <a:endParaRPr sz="305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Guide to Maori Tattoo. How to Get Yours and Why you Should?"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800"/>
            <a:ext cx="4158300" cy="48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904800" y="134800"/>
            <a:ext cx="39168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Pacifico"/>
                <a:ea typeface="Pacifico"/>
                <a:cs typeface="Pacifico"/>
                <a:sym typeface="Pacifico"/>
              </a:rPr>
              <a:t>    Maori Tattoo</a:t>
            </a:r>
            <a:endParaRPr sz="33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483575" y="724200"/>
            <a:ext cx="40884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Hope you enjoyed my slideshow on the Maori People.</a:t>
            </a:r>
            <a:endParaRPr sz="4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843350" y="1670550"/>
            <a:ext cx="73386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550" y="724200"/>
            <a:ext cx="2974726" cy="387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2710950" y="4015150"/>
            <a:ext cx="3311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Impact"/>
                <a:ea typeface="Impact"/>
                <a:cs typeface="Impact"/>
                <a:sym typeface="Impact"/>
              </a:rPr>
              <a:t>The End</a:t>
            </a:r>
            <a:endParaRPr sz="40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